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7" r:id="rId4"/>
    <p:sldId id="272" r:id="rId5"/>
    <p:sldId id="259" r:id="rId6"/>
    <p:sldId id="260" r:id="rId7"/>
    <p:sldId id="273" r:id="rId8"/>
    <p:sldId id="261" r:id="rId9"/>
    <p:sldId id="275" r:id="rId10"/>
    <p:sldId id="262" r:id="rId11"/>
    <p:sldId id="274" r:id="rId12"/>
    <p:sldId id="263" r:id="rId13"/>
    <p:sldId id="276" r:id="rId14"/>
    <p:sldId id="264" r:id="rId15"/>
    <p:sldId id="277" r:id="rId16"/>
    <p:sldId id="278" r:id="rId17"/>
    <p:sldId id="267" r:id="rId18"/>
    <p:sldId id="280" r:id="rId19"/>
    <p:sldId id="281" r:id="rId20"/>
    <p:sldId id="282" r:id="rId21"/>
    <p:sldId id="268" r:id="rId22"/>
    <p:sldId id="269" r:id="rId23"/>
    <p:sldId id="279" r:id="rId24"/>
    <p:sldId id="265" r:id="rId25"/>
    <p:sldId id="285" r:id="rId26"/>
    <p:sldId id="270" r:id="rId27"/>
    <p:sldId id="271" r:id="rId28"/>
    <p:sldId id="283" r:id="rId29"/>
    <p:sldId id="284" r:id="rId30"/>
    <p:sldId id="289" r:id="rId31"/>
    <p:sldId id="295" r:id="rId32"/>
    <p:sldId id="290" r:id="rId33"/>
    <p:sldId id="291" r:id="rId34"/>
    <p:sldId id="292" r:id="rId35"/>
    <p:sldId id="293" r:id="rId36"/>
    <p:sldId id="294" r:id="rId37"/>
    <p:sldId id="297" r:id="rId38"/>
    <p:sldId id="296" r:id="rId39"/>
    <p:sldId id="298" r:id="rId40"/>
    <p:sldId id="286" r:id="rId41"/>
    <p:sldId id="28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  <a:t>31-Oct-22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3650" y="680720"/>
            <a:ext cx="9211945" cy="1325245"/>
          </a:xfrm>
        </p:spPr>
        <p:txBody>
          <a:bodyPr/>
          <a:lstStyle/>
          <a:p>
            <a:pPr algn="ctr"/>
            <a:r>
              <a:rPr lang="en-US" b="1" dirty="0">
                <a:latin typeface="Algerian" panose="04020705040A02060702" pitchFamily="82" charset="0"/>
                <a:cs typeface="Arial" panose="020B0604020202020204" pitchFamily="34" charset="0"/>
              </a:rPr>
              <a:t>Employee payroll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4295" y="5001895"/>
            <a:ext cx="9218295" cy="1055370"/>
          </a:xfrm>
        </p:spPr>
        <p:txBody>
          <a:bodyPr/>
          <a:lstStyle/>
          <a:p>
            <a:pPr algn="r"/>
            <a:r>
              <a:rPr lang="en-IN" altLang="en-US"/>
              <a:t>Projected By:- Group 2  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Creating Leave Entity:-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Create an Entity: Leave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2. Create a Leave Repository interface and will make use of Spring Data JPA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a) Will have find By Employee Id method.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b) Add the Leave details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c) Will have delete Employee By Id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d) Will have find All Employee Leave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3. Create a Leave Service class and will expose all these services.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4. Finally, create a Leave Rest Controller will have that code in backend program.</a:t>
            </a: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FDA26-31A7-F30F-9104-D5E25419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3" y="1013278"/>
            <a:ext cx="9100457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7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Creating </a:t>
            </a:r>
            <a:r>
              <a:rPr lang="en-IN" alt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 Entity:-</a:t>
            </a:r>
            <a:endParaRPr lang="en-IN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Create an Entity: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2. Create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Repository interface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will make use of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Spring Data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JPA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a) Will have find By Employee Id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method to get the workschedule details.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b) Add the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details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c) Will have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delete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 By Id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method to delete the workschedule.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d) Will have find All Employee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3. Create a workschedule Service class and will expose all these services.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4. Finally, create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workschedule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Rest Controller will have that code in backend program.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57816A-9A13-9B89-0FBF-0D55C9C73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" y="1204685"/>
            <a:ext cx="9250437" cy="52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Creating </a:t>
            </a:r>
            <a:r>
              <a:rPr lang="en-IN" altLang="en-US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 Details Entity:-</a:t>
            </a:r>
            <a:endParaRPr lang="en-IN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Create an Entity: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Employee Details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2. Create 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Employee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Repository interface and will make use of Spring Data JPA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a)Will have find By Employee Id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b) Add the Attendance details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c)  Will have delete Employee By Id method.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d)Will have find All Employee Attendance method.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Create a Attendance Service class and will expose all these services.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 Finally, create a Attendance Rest Controller will have that code in backend program.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DE64F-0003-8779-37A6-442A5B44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9" y="725714"/>
            <a:ext cx="10224508" cy="575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454F1-5F29-BF22-32A5-C4570494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USER TABLE</a:t>
            </a:r>
            <a:endParaRPr lang="en-IN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C48F65-CAC8-DD66-C6BD-0B3D376C5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8" y="1088572"/>
            <a:ext cx="9431058" cy="53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65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Configure Server:-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Spring cloud config is spring’s client/server apporoach for storing and serving distributed configurations across multiple applications and environments.</a:t>
            </a:r>
          </a:p>
          <a:p>
            <a:r>
              <a:rPr lang="en-IN" altLang="en-US"/>
              <a:t>This configuration store is ideally versioned under </a:t>
            </a:r>
            <a:r>
              <a:rPr lang="en-IN" altLang="en-US" b="1"/>
              <a:t>Git version </a:t>
            </a:r>
            <a:r>
              <a:rPr lang="en-IN" altLang="en-US"/>
              <a:t>control and can be modified at application runtime.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FB2B8-B2BF-B368-BBCB-A66A8EC4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42" y="1107167"/>
            <a:ext cx="8723086" cy="49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9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0C9F51-195E-8D27-DAEF-9091A73D5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7" y="1146629"/>
            <a:ext cx="9160128" cy="51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2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Team Members:</a:t>
            </a:r>
            <a:r>
              <a:rPr lang="en-IN" altLang="en-US"/>
              <a:t>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en-US" sz="2400" b="1" dirty="0"/>
              <a:t>Names                                     		Emp Id</a:t>
            </a:r>
            <a:endParaRPr lang="en-US" sz="2400" b="1" dirty="0"/>
          </a:p>
          <a:p>
            <a:pPr marL="0" indent="0">
              <a:buNone/>
            </a:pPr>
            <a:r>
              <a:rPr lang="en-US" sz="2000" dirty="0"/>
              <a:t>Cheekoti Ramya</a:t>
            </a:r>
            <a:r>
              <a:rPr lang="en-IN" altLang="en-US" sz="2000" dirty="0"/>
              <a:t>                 	 		</a:t>
            </a:r>
            <a:r>
              <a:rPr lang="en-US" sz="2000" dirty="0">
                <a:sym typeface="+mn-ea"/>
              </a:rPr>
              <a:t>2488932</a:t>
            </a:r>
          </a:p>
          <a:p>
            <a:pPr marL="0" indent="0">
              <a:buNone/>
            </a:pPr>
            <a:r>
              <a:rPr lang="en-US" sz="2000" dirty="0"/>
              <a:t>Pasala Siva Krishna</a:t>
            </a:r>
            <a:r>
              <a:rPr lang="en-IN" altLang="en-US" sz="2000" dirty="0"/>
              <a:t>				2489155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Chennu Naveen Varma</a:t>
            </a:r>
            <a:r>
              <a:rPr lang="en-IN" altLang="en-US" sz="2000" dirty="0"/>
              <a:t>				2489184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Kancherla Jagadeesh</a:t>
            </a:r>
            <a:r>
              <a:rPr lang="en-IN" altLang="en-US" sz="2000" dirty="0"/>
              <a:t>				2489206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Manjunath Sidram Sarwadkar</a:t>
            </a:r>
            <a:r>
              <a:rPr lang="en-IN" altLang="en-US" sz="2000" dirty="0"/>
              <a:t>			2489229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Palepu Achyuth Varma</a:t>
            </a:r>
            <a:r>
              <a:rPr lang="en-IN" altLang="en-US" sz="2000" dirty="0"/>
              <a:t>				2489329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Niranjan J</a:t>
            </a:r>
            <a:r>
              <a:rPr lang="en-IN" altLang="en-US" sz="2000" dirty="0"/>
              <a:t>					2489485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Majji Poojitha</a:t>
            </a:r>
            <a:r>
              <a:rPr lang="en-IN" altLang="en-US" sz="2000" dirty="0"/>
              <a:t>					2489536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Tanmay Khandual</a:t>
            </a:r>
            <a:r>
              <a:rPr lang="en-IN" altLang="en-US" sz="2000" dirty="0"/>
              <a:t>				2491802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D5C4E7-F9F1-B029-F0DA-2484B7936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6" y="972458"/>
            <a:ext cx="9492343" cy="53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4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Configure Client:-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dirty="0"/>
              <a:t>A client configuration provides settings that define a client and how it should operate in the network.</a:t>
            </a:r>
          </a:p>
          <a:p>
            <a:r>
              <a:rPr lang="en-IN" altLang="en-US" dirty="0"/>
              <a:t>Each configuration includes settings for the server that should be used by the client in its attempts to work with database.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Eureka:-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Eureka server is application that holds the information about all client-service applications.</a:t>
            </a:r>
          </a:p>
          <a:p>
            <a:r>
              <a:rPr lang="en-IN" altLang="en-US"/>
              <a:t>Each microservice registers itself with the eureka naming server.</a:t>
            </a:r>
          </a:p>
          <a:p>
            <a:r>
              <a:rPr lang="en-IN" altLang="en-US"/>
              <a:t>All the client applications running on each port and IP address.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9568DE-D3CE-6978-6940-23B8448DC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74056"/>
            <a:ext cx="9095620" cy="511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1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Service to Service:-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/>
              <a:t>For a given state change a microservice publishes an event to a message broker making it aviliable to any other intrested microservice</a:t>
            </a:r>
          </a:p>
          <a:p>
            <a:r>
              <a:rPr lang="en-IN" altLang="en-US"/>
              <a:t>Service to service communication is difficult to when you build microservises.</a:t>
            </a:r>
          </a:p>
          <a:p>
            <a:r>
              <a:rPr lang="en-IN" altLang="en-US"/>
              <a:t>This application typically runs on a single process and they can interact with each other using a communication protocol.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DABCF-25C3-4BB2-9A65-D8398CBE7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1250950"/>
            <a:ext cx="8447314" cy="475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3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Hystrix:-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5327650"/>
          </a:xfrm>
        </p:spPr>
        <p:txBody>
          <a:bodyPr/>
          <a:lstStyle/>
          <a:p>
            <a:r>
              <a:rPr lang="en-IN" altLang="en-US" dirty="0" err="1"/>
              <a:t>Hystrix</a:t>
            </a:r>
            <a:r>
              <a:rPr lang="en-IN" altLang="en-US" dirty="0"/>
              <a:t> is a library that controls the interaction between </a:t>
            </a:r>
            <a:r>
              <a:rPr lang="en-IN" altLang="en-US" dirty="0" err="1"/>
              <a:t>microservises</a:t>
            </a:r>
            <a:r>
              <a:rPr lang="en-IN" altLang="en-US" dirty="0"/>
              <a:t> to provide latency and fault tolerance</a:t>
            </a:r>
          </a:p>
          <a:p>
            <a:r>
              <a:rPr lang="en-IN" altLang="en-US" dirty="0"/>
              <a:t>In this </a:t>
            </a:r>
            <a:r>
              <a:rPr lang="en-IN" altLang="en-US" dirty="0" err="1"/>
              <a:t>Hystrix</a:t>
            </a:r>
            <a:r>
              <a:rPr lang="en-IN" altLang="en-US" dirty="0"/>
              <a:t> we used two methods</a:t>
            </a:r>
          </a:p>
          <a:p>
            <a:pPr lvl="1"/>
            <a:r>
              <a:rPr lang="en-IN" altLang="en-US" dirty="0"/>
              <a:t>Feign Using </a:t>
            </a:r>
            <a:r>
              <a:rPr lang="en-IN" altLang="en-US" dirty="0" err="1"/>
              <a:t>Fallback</a:t>
            </a:r>
            <a:r>
              <a:rPr lang="en-IN" altLang="en-US" dirty="0"/>
              <a:t>:-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altLang="en-US" dirty="0"/>
              <a:t>	Feign is a </a:t>
            </a:r>
            <a:r>
              <a:rPr lang="en-IN" altLang="en-US" dirty="0" err="1"/>
              <a:t>declartive</a:t>
            </a:r>
            <a:r>
              <a:rPr lang="en-IN" altLang="en-US" dirty="0"/>
              <a:t> web service client which comes with </a:t>
            </a:r>
            <a:r>
              <a:rPr lang="en-IN" altLang="en-US" dirty="0" err="1"/>
              <a:t>hystrix</a:t>
            </a:r>
            <a:r>
              <a:rPr lang="en-IN" altLang="en-US" dirty="0"/>
              <a:t> built it when you use 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altLang="en-US" dirty="0" err="1"/>
              <a:t>Hystrix</a:t>
            </a:r>
            <a:r>
              <a:rPr lang="en-IN" altLang="en-US" dirty="0"/>
              <a:t> supports the notion of a </a:t>
            </a:r>
            <a:r>
              <a:rPr lang="en-IN" altLang="en-US" dirty="0" err="1"/>
              <a:t>fallback</a:t>
            </a:r>
            <a:r>
              <a:rPr lang="en-IN" altLang="en-US" dirty="0"/>
              <a:t> with a default code path that is executed when the circuit is open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altLang="en-US" dirty="0"/>
              <a:t>To enable the </a:t>
            </a:r>
            <a:r>
              <a:rPr lang="en-IN" altLang="en-US" dirty="0" err="1"/>
              <a:t>fallback</a:t>
            </a:r>
            <a:r>
              <a:rPr lang="en-IN" altLang="en-US" dirty="0"/>
              <a:t> for a given feign client we have to set the </a:t>
            </a:r>
            <a:r>
              <a:rPr lang="en-IN" altLang="en-US" dirty="0" err="1"/>
              <a:t>fallback</a:t>
            </a:r>
            <a:r>
              <a:rPr lang="en-IN" altLang="en-US" dirty="0"/>
              <a:t> attributes to the class name that implements the </a:t>
            </a:r>
            <a:r>
              <a:rPr lang="en-IN" altLang="en-US" dirty="0" err="1"/>
              <a:t>fallback</a:t>
            </a:r>
            <a:endParaRPr lang="en-I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628650"/>
            <a:ext cx="10972800" cy="5499100"/>
          </a:xfrm>
        </p:spPr>
        <p:txBody>
          <a:bodyPr/>
          <a:lstStyle/>
          <a:p>
            <a:pPr lvl="1"/>
            <a:r>
              <a:rPr lang="en-IN" altLang="en-US" dirty="0" err="1"/>
              <a:t>Hystrix</a:t>
            </a:r>
            <a:r>
              <a:rPr lang="en-IN" altLang="en-US" dirty="0"/>
              <a:t> Dashboard:-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altLang="en-US" dirty="0"/>
              <a:t>It is an web application that provides a dashboard for monitoring applications using </a:t>
            </a:r>
            <a:r>
              <a:rPr lang="en-IN" altLang="en-US" dirty="0" err="1"/>
              <a:t>Hystrix</a:t>
            </a:r>
            <a:r>
              <a:rPr lang="en-IN" altLang="en-US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altLang="en-US" dirty="0"/>
              <a:t>This application is not to be deployed on untrusted networks and </a:t>
            </a:r>
            <a:r>
              <a:rPr lang="en-IN" altLang="en-US" dirty="0" smtClean="0"/>
              <a:t>without </a:t>
            </a:r>
            <a:r>
              <a:rPr lang="en-IN" altLang="en-US" dirty="0"/>
              <a:t>any external authentication and authorization.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altLang="en-US" dirty="0"/>
              <a:t>One of the main benefit of </a:t>
            </a:r>
            <a:r>
              <a:rPr lang="en-IN" altLang="en-US" dirty="0" err="1"/>
              <a:t>hystix</a:t>
            </a:r>
            <a:r>
              <a:rPr lang="en-IN" altLang="en-US" dirty="0"/>
              <a:t> dashboard is the set of metrics it gathered about each </a:t>
            </a:r>
            <a:r>
              <a:rPr lang="en-IN" altLang="en-US" dirty="0" err="1"/>
              <a:t>hystrix</a:t>
            </a:r>
            <a:r>
              <a:rPr lang="en-IN" altLang="en-US" dirty="0"/>
              <a:t> command.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IN" altLang="en-US" dirty="0"/>
              <a:t>This dashboard displays the health of each circuit breaker in an efficient manner.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4890135" y="13462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947F75-767A-4527-9C0D-38722B81A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72" y="725713"/>
            <a:ext cx="9100456" cy="511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1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D38679-DC4C-6112-6E00-054CC3C6FE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1011282"/>
            <a:ext cx="8621486" cy="484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86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The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proposed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project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“Employee</a:t>
            </a:r>
            <a:r>
              <a:rPr spc="60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Payroll</a:t>
            </a:r>
            <a:r>
              <a:rPr spc="60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Management 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System” has been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developed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to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overcome the problems faced </a:t>
            </a:r>
            <a:r>
              <a:rPr spc="-60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in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the practicing of manual system. This software is built to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eliminate and in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some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cases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reduce the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hardships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faced by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the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existing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system.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Moreover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this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system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is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designed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for </a:t>
            </a:r>
            <a:r>
              <a:rPr spc="-60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particular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need of the company to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carry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out its operations in a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smooth and effective </a:t>
            </a:r>
            <a:r>
              <a:rPr spc="-2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manner.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This web application is reduced 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as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much</a:t>
            </a:r>
            <a:r>
              <a:rPr spc="2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as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possible</a:t>
            </a:r>
            <a:r>
              <a:rPr spc="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to</a:t>
            </a:r>
            <a:r>
              <a:rPr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avoid</a:t>
            </a:r>
            <a:r>
              <a:rPr spc="1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errors</a:t>
            </a:r>
            <a:r>
              <a:rPr spc="4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while</a:t>
            </a:r>
            <a:r>
              <a:rPr spc="-1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entering</a:t>
            </a:r>
            <a:r>
              <a:rPr spc="30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 </a:t>
            </a:r>
            <a:r>
              <a:rPr spc="-5" dirty="0">
                <a:solidFill>
                  <a:schemeClr val="tx1"/>
                </a:solidFill>
                <a:latin typeface="Arial MT"/>
                <a:cs typeface="Arial MT"/>
                <a:sym typeface="+mn-ea"/>
              </a:rPr>
              <a:t>data.</a:t>
            </a:r>
            <a:endParaRPr lang="en-IN" altLang="en-US" spc="-5" dirty="0">
              <a:solidFill>
                <a:schemeClr val="tx1"/>
              </a:solidFill>
              <a:latin typeface="Arial MT"/>
              <a:cs typeface="Arial MT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Docker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Docker Hub is a hosted repository service provided by Docker for finding and sharing container images with your team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Docker is an open platform for developing, shipping, and running applications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Docker enables you to separate your applications from your infrastructure so you can deliver software quickly.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751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Docker Images (command :docker images)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146212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Output : Admin Leaves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3949532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Output </a:t>
            </a:r>
            <a:r>
              <a:rPr lang="en-US" dirty="0" smtClean="0"/>
              <a:t>: Admin Workschedule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525009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Output </a:t>
            </a:r>
            <a:r>
              <a:rPr lang="en-US" dirty="0" smtClean="0"/>
              <a:t>: Admin Salary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455192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Output </a:t>
            </a:r>
            <a:r>
              <a:rPr lang="en-US" dirty="0" smtClean="0"/>
              <a:t>: Admin Attendance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728625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Output </a:t>
            </a:r>
            <a:r>
              <a:rPr lang="en-US" dirty="0" smtClean="0"/>
              <a:t>: Employees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2381928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Images Output </a:t>
            </a:r>
            <a:r>
              <a:rPr lang="en-US" dirty="0" smtClean="0"/>
              <a:t>: User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180614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Push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74750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2739320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33" y="1157332"/>
            <a:ext cx="8805333" cy="4953000"/>
          </a:xfrm>
        </p:spPr>
      </p:pic>
    </p:spTree>
    <p:extLst>
      <p:ext uri="{BB962C8B-B14F-4D97-AF65-F5344CB8AC3E}">
        <p14:creationId xmlns:p14="http://schemas.microsoft.com/office/powerpoint/2010/main" val="296364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Tools &amp; Technologies:-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altLang="en-US" sz="2800" b="1" dirty="0"/>
              <a:t>Server side</a:t>
            </a:r>
            <a:r>
              <a:rPr lang="en-IN" altLang="en-US" sz="2800" dirty="0"/>
              <a:t>: Spring Boot, Spring Cloud, Spring </a:t>
            </a:r>
            <a:r>
              <a:rPr lang="en-IN" altLang="en-US" sz="2800" dirty="0" err="1"/>
              <a:t>DataJPA</a:t>
            </a:r>
            <a:endParaRPr lang="en-IN" altLang="en-US" sz="2800" dirty="0"/>
          </a:p>
          <a:p>
            <a:r>
              <a:rPr lang="en-IN" altLang="en-US" sz="2800" b="1" dirty="0"/>
              <a:t>DataBase:</a:t>
            </a:r>
            <a:r>
              <a:rPr lang="en-IN" altLang="en-US" sz="2800" dirty="0"/>
              <a:t> </a:t>
            </a:r>
            <a:r>
              <a:rPr lang="en-IN" altLang="en-US" sz="2800" dirty="0" smtClean="0"/>
              <a:t>MySQL</a:t>
            </a:r>
            <a:r>
              <a:rPr lang="en-IN" altLang="en-US" sz="2800" dirty="0" smtClean="0"/>
              <a:t>, H2</a:t>
            </a:r>
          </a:p>
          <a:p>
            <a:r>
              <a:rPr lang="en-IN" altLang="en-US" sz="2800" b="1" dirty="0" smtClean="0"/>
              <a:t>Server</a:t>
            </a:r>
            <a:r>
              <a:rPr lang="en-IN" altLang="en-US" sz="2800" b="1" dirty="0"/>
              <a:t>: </a:t>
            </a:r>
            <a:r>
              <a:rPr lang="en-IN" altLang="en-US" sz="2800" dirty="0"/>
              <a:t>Embedded Tomcat</a:t>
            </a:r>
          </a:p>
          <a:p>
            <a:r>
              <a:rPr lang="en-IN" altLang="en-US" sz="2800" b="1" dirty="0"/>
              <a:t>Devops</a:t>
            </a:r>
            <a:r>
              <a:rPr lang="en-IN" altLang="en-US" sz="2800" dirty="0"/>
              <a:t>: Git </a:t>
            </a:r>
            <a:r>
              <a:rPr lang="en-IN" altLang="en-US" sz="2800" dirty="0" smtClean="0"/>
              <a:t>Hub, Docker</a:t>
            </a:r>
            <a:endParaRPr lang="en-IN" alt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5C44-619C-5DBB-8E3B-4F1D59F0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1" y="930728"/>
            <a:ext cx="10972800" cy="582613"/>
          </a:xfrm>
        </p:spPr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1597C-7621-BF21-1AE1-BE4026A0D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71" y="1714500"/>
            <a:ext cx="10972800" cy="4953000"/>
          </a:xfrm>
        </p:spPr>
        <p:txBody>
          <a:bodyPr/>
          <a:lstStyle/>
          <a:p>
            <a:r>
              <a:rPr lang="en-US" sz="2400" dirty="0">
                <a:latin typeface="Arial MT"/>
                <a:cs typeface="Arial MT"/>
              </a:rPr>
              <a:t>This </a:t>
            </a:r>
            <a:r>
              <a:rPr lang="en-US" sz="2400" spc="-5" dirty="0">
                <a:latin typeface="Arial MT"/>
                <a:cs typeface="Arial MT"/>
              </a:rPr>
              <a:t>project </a:t>
            </a:r>
            <a:r>
              <a:rPr lang="en-US" sz="2400" spc="-10" dirty="0">
                <a:latin typeface="Arial MT"/>
                <a:cs typeface="Arial MT"/>
              </a:rPr>
              <a:t>is </a:t>
            </a:r>
            <a:r>
              <a:rPr lang="en-US" sz="2400" spc="-5" dirty="0">
                <a:latin typeface="Arial MT"/>
                <a:cs typeface="Arial MT"/>
              </a:rPr>
              <a:t>built keeping </a:t>
            </a:r>
            <a:r>
              <a:rPr lang="en-US" sz="2400" spc="-10" dirty="0">
                <a:latin typeface="Arial MT"/>
                <a:cs typeface="Arial MT"/>
              </a:rPr>
              <a:t>in </a:t>
            </a:r>
            <a:r>
              <a:rPr lang="en-US" sz="2400" dirty="0">
                <a:latin typeface="Arial MT"/>
                <a:cs typeface="Arial MT"/>
              </a:rPr>
              <a:t>mind </a:t>
            </a:r>
            <a:r>
              <a:rPr lang="en-US" sz="2400" spc="-5" dirty="0">
                <a:latin typeface="Arial MT"/>
                <a:cs typeface="Arial MT"/>
              </a:rPr>
              <a:t>that it </a:t>
            </a:r>
            <a:r>
              <a:rPr lang="en-US" sz="2400" spc="-10" dirty="0">
                <a:latin typeface="Arial MT"/>
                <a:cs typeface="Arial MT"/>
              </a:rPr>
              <a:t>is </a:t>
            </a:r>
            <a:r>
              <a:rPr lang="en-US" sz="2400" spc="-5" dirty="0">
                <a:latin typeface="Arial MT"/>
                <a:cs typeface="Arial MT"/>
              </a:rPr>
              <a:t>to </a:t>
            </a:r>
            <a:r>
              <a:rPr lang="en-US" sz="2400" dirty="0">
                <a:latin typeface="Arial MT"/>
                <a:cs typeface="Arial MT"/>
              </a:rPr>
              <a:t>be </a:t>
            </a:r>
            <a:r>
              <a:rPr lang="en-US" sz="2400" spc="-5" dirty="0">
                <a:latin typeface="Arial MT"/>
                <a:cs typeface="Arial MT"/>
              </a:rPr>
              <a:t>used </a:t>
            </a:r>
            <a:r>
              <a:rPr lang="en-US" sz="2400" dirty="0">
                <a:latin typeface="Arial MT"/>
                <a:cs typeface="Arial MT"/>
              </a:rPr>
              <a:t>by </a:t>
            </a:r>
            <a:r>
              <a:rPr lang="en-US" sz="2400" spc="-5" dirty="0">
                <a:latin typeface="Arial MT"/>
                <a:cs typeface="Arial MT"/>
              </a:rPr>
              <a:t>only </a:t>
            </a:r>
            <a:r>
              <a:rPr lang="en-US" sz="2400" spc="-15" dirty="0">
                <a:latin typeface="Arial MT"/>
                <a:cs typeface="Arial MT"/>
              </a:rPr>
              <a:t>one </a:t>
            </a:r>
            <a:r>
              <a:rPr lang="en-US" sz="2400" spc="-10" dirty="0">
                <a:latin typeface="Arial MT"/>
                <a:cs typeface="Arial MT"/>
              </a:rPr>
              <a:t> user that is </a:t>
            </a:r>
            <a:r>
              <a:rPr lang="en-US" sz="2400" spc="-5" dirty="0">
                <a:latin typeface="Arial MT"/>
                <a:cs typeface="Arial MT"/>
              </a:rPr>
              <a:t>the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admin. It is built </a:t>
            </a:r>
            <a:r>
              <a:rPr lang="en-US" sz="2400" spc="-10" dirty="0">
                <a:latin typeface="Arial MT"/>
                <a:cs typeface="Arial MT"/>
              </a:rPr>
              <a:t>for use </a:t>
            </a:r>
            <a:r>
              <a:rPr lang="en-US" sz="2400" spc="-5" dirty="0">
                <a:latin typeface="Arial MT"/>
                <a:cs typeface="Arial MT"/>
              </a:rPr>
              <a:t>in small scale organization 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where</a:t>
            </a:r>
            <a:r>
              <a:rPr lang="en-US" sz="2400" dirty="0">
                <a:latin typeface="Arial MT"/>
                <a:cs typeface="Arial MT"/>
              </a:rPr>
              <a:t> the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number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of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employees</a:t>
            </a:r>
            <a:r>
              <a:rPr lang="en-US" sz="2400" spc="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is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limited.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According</a:t>
            </a:r>
            <a:r>
              <a:rPr lang="en-US" sz="2400" spc="-5" dirty="0">
                <a:latin typeface="Arial MT"/>
                <a:cs typeface="Arial MT"/>
              </a:rPr>
              <a:t> to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the </a:t>
            </a:r>
            <a:r>
              <a:rPr lang="en-US" sz="2400" spc="-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requested </a:t>
            </a:r>
            <a:r>
              <a:rPr lang="en-US" sz="2400" spc="-5" dirty="0">
                <a:latin typeface="Arial MT"/>
                <a:cs typeface="Arial MT"/>
              </a:rPr>
              <a:t>requirement </a:t>
            </a:r>
            <a:r>
              <a:rPr lang="en-US" sz="2400" spc="-10" dirty="0">
                <a:latin typeface="Arial MT"/>
                <a:cs typeface="Arial MT"/>
              </a:rPr>
              <a:t>the </a:t>
            </a:r>
            <a:r>
              <a:rPr lang="en-US" sz="2400" spc="-5" dirty="0">
                <a:latin typeface="Arial MT"/>
                <a:cs typeface="Arial MT"/>
              </a:rPr>
              <a:t>admin can add, </a:t>
            </a:r>
            <a:r>
              <a:rPr lang="en-US" sz="2400" spc="-10" dirty="0">
                <a:latin typeface="Arial MT"/>
                <a:cs typeface="Arial MT"/>
              </a:rPr>
              <a:t>manipulate, </a:t>
            </a:r>
            <a:r>
              <a:rPr lang="en-US" sz="2400" spc="-5" dirty="0">
                <a:latin typeface="Arial MT"/>
                <a:cs typeface="Arial MT"/>
              </a:rPr>
              <a:t>update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and </a:t>
            </a:r>
            <a:r>
              <a:rPr lang="en-US" sz="240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delete </a:t>
            </a:r>
            <a:r>
              <a:rPr lang="en-US" sz="2400" dirty="0">
                <a:latin typeface="Arial MT"/>
                <a:cs typeface="Arial MT"/>
              </a:rPr>
              <a:t>all </a:t>
            </a:r>
            <a:r>
              <a:rPr lang="en-US" sz="2400" spc="-5" dirty="0">
                <a:latin typeface="Arial MT"/>
                <a:cs typeface="Arial MT"/>
              </a:rPr>
              <a:t>employee </a:t>
            </a:r>
            <a:r>
              <a:rPr lang="en-US" sz="2400" spc="-10" dirty="0">
                <a:latin typeface="Arial MT"/>
                <a:cs typeface="Arial MT"/>
              </a:rPr>
              <a:t>data in </a:t>
            </a:r>
            <a:r>
              <a:rPr lang="en-US" sz="2400" spc="-5" dirty="0">
                <a:latin typeface="Arial MT"/>
                <a:cs typeface="Arial MT"/>
              </a:rPr>
              <a:t>his </a:t>
            </a:r>
            <a:r>
              <a:rPr lang="en-US" sz="2400" spc="-10" dirty="0">
                <a:latin typeface="Arial MT"/>
                <a:cs typeface="Arial MT"/>
              </a:rPr>
              <a:t>organization. </a:t>
            </a:r>
            <a:r>
              <a:rPr lang="en-US" sz="2400" spc="-5" dirty="0">
                <a:latin typeface="Arial MT"/>
                <a:cs typeface="Arial MT"/>
              </a:rPr>
              <a:t>The admin </a:t>
            </a:r>
            <a:r>
              <a:rPr lang="en-US" sz="2400" dirty="0">
                <a:latin typeface="Arial MT"/>
                <a:cs typeface="Arial MT"/>
              </a:rPr>
              <a:t>can </a:t>
            </a:r>
            <a:r>
              <a:rPr lang="en-US" sz="2400" spc="-10" dirty="0">
                <a:latin typeface="Arial MT"/>
                <a:cs typeface="Arial MT"/>
              </a:rPr>
              <a:t>add </a:t>
            </a:r>
            <a:r>
              <a:rPr lang="en-US" sz="2400" spc="-5" dirty="0">
                <a:latin typeface="Arial MT"/>
                <a:cs typeface="Arial MT"/>
              </a:rPr>
              <a:t>new </a:t>
            </a:r>
            <a:r>
              <a:rPr lang="en-US" sz="2400" spc="-545" dirty="0">
                <a:latin typeface="Arial MT"/>
                <a:cs typeface="Arial MT"/>
              </a:rPr>
              <a:t> </a:t>
            </a:r>
            <a:r>
              <a:rPr lang="en-US" sz="2400" spc="-10" dirty="0">
                <a:latin typeface="Arial MT"/>
                <a:cs typeface="Arial MT"/>
              </a:rPr>
              <a:t>departments</a:t>
            </a:r>
            <a:r>
              <a:rPr lang="en-US" sz="2400" spc="-5" dirty="0">
                <a:latin typeface="Arial MT"/>
                <a:cs typeface="Arial MT"/>
              </a:rPr>
              <a:t> and delete </a:t>
            </a:r>
            <a:r>
              <a:rPr lang="en-US" sz="2400" spc="-10" dirty="0">
                <a:latin typeface="Arial MT"/>
                <a:cs typeface="Arial MT"/>
              </a:rPr>
              <a:t>them. The records </a:t>
            </a:r>
            <a:r>
              <a:rPr lang="en-US" sz="2400" dirty="0">
                <a:latin typeface="Arial MT"/>
                <a:cs typeface="Arial MT"/>
              </a:rPr>
              <a:t>can </a:t>
            </a:r>
            <a:r>
              <a:rPr lang="en-US" sz="2400" spc="-10" dirty="0">
                <a:latin typeface="Arial MT"/>
                <a:cs typeface="Arial MT"/>
              </a:rPr>
              <a:t>be </a:t>
            </a:r>
            <a:r>
              <a:rPr lang="en-US" sz="2400" spc="-5" dirty="0">
                <a:latin typeface="Arial MT"/>
                <a:cs typeface="Arial MT"/>
              </a:rPr>
              <a:t>seen </a:t>
            </a:r>
            <a:r>
              <a:rPr lang="en-US" sz="2400" dirty="0">
                <a:latin typeface="Arial MT"/>
                <a:cs typeface="Arial MT"/>
              </a:rPr>
              <a:t>by </a:t>
            </a:r>
            <a:r>
              <a:rPr lang="en-US" sz="2400" spc="-5" dirty="0">
                <a:latin typeface="Arial MT"/>
                <a:cs typeface="Arial MT"/>
              </a:rPr>
              <a:t>admin </a:t>
            </a:r>
            <a:r>
              <a:rPr lang="en-US" sz="2400" spc="10" dirty="0">
                <a:latin typeface="Arial MT"/>
                <a:cs typeface="Arial MT"/>
              </a:rPr>
              <a:t>at </a:t>
            </a:r>
            <a:r>
              <a:rPr lang="en-US" sz="2400" spc="-545" dirty="0">
                <a:latin typeface="Arial MT"/>
                <a:cs typeface="Arial MT"/>
              </a:rPr>
              <a:t> </a:t>
            </a:r>
            <a:r>
              <a:rPr lang="en-US" sz="2400" dirty="0">
                <a:latin typeface="Arial MT"/>
                <a:cs typeface="Arial MT"/>
              </a:rPr>
              <a:t>any</a:t>
            </a:r>
            <a:r>
              <a:rPr lang="en-US" sz="2400" spc="-40" dirty="0">
                <a:latin typeface="Arial MT"/>
                <a:cs typeface="Arial MT"/>
              </a:rPr>
              <a:t> </a:t>
            </a:r>
            <a:r>
              <a:rPr lang="en-US" sz="2400" spc="-5" dirty="0">
                <a:latin typeface="Arial MT"/>
                <a:cs typeface="Arial MT"/>
              </a:rPr>
              <a:t>time.</a:t>
            </a:r>
            <a:endParaRPr lang="en-US" sz="2400" dirty="0">
              <a:latin typeface="Arial MT"/>
              <a:cs typeface="Arial M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678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E3ACF-0B6B-D868-A8DE-858486A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sz="5400" dirty="0"/>
              <a:t>            </a:t>
            </a:r>
            <a:r>
              <a:rPr lang="en-IN" sz="8800" dirty="0">
                <a:latin typeface="Algerian" panose="04020705040A02060702" pitchFamily="82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34711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Java </a:t>
            </a:r>
            <a:r>
              <a:rPr lang="en-IN" altLang="en-US" b="1"/>
              <a:t>M</a:t>
            </a:r>
            <a:r>
              <a:rPr lang="en-US" b="1"/>
              <a:t>icro</a:t>
            </a:r>
            <a:r>
              <a:rPr lang="en-IN" altLang="en-US" b="1"/>
              <a:t>S</a:t>
            </a:r>
            <a:r>
              <a:rPr lang="en-US" b="1"/>
              <a:t>ervices </a:t>
            </a:r>
            <a:r>
              <a:rPr lang="en-IN" altLang="en-US" b="1"/>
              <a:t>M</a:t>
            </a:r>
            <a:r>
              <a:rPr lang="en-US" b="1"/>
              <a:t>odules</a:t>
            </a:r>
            <a:r>
              <a:rPr lang="en-IN" altLang="en-US" b="1"/>
              <a:t>:</a:t>
            </a:r>
            <a:r>
              <a:rPr lang="en-IN" altLang="en-US"/>
              <a:t>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en-US"/>
              <a:t>In our project we used 6 Microservices</a:t>
            </a:r>
          </a:p>
          <a:p>
            <a:r>
              <a:rPr lang="en-IN" altLang="en-US"/>
              <a:t>Admin Attendance</a:t>
            </a:r>
          </a:p>
          <a:p>
            <a:r>
              <a:rPr lang="en-IN" altLang="en-US"/>
              <a:t>Admin Salary</a:t>
            </a:r>
          </a:p>
          <a:p>
            <a:r>
              <a:rPr lang="en-IN" altLang="en-US"/>
              <a:t>Admin Leave</a:t>
            </a:r>
          </a:p>
          <a:p>
            <a:r>
              <a:rPr lang="en-IN" altLang="en-US"/>
              <a:t>Admin Work Schedule</a:t>
            </a:r>
          </a:p>
          <a:p>
            <a:r>
              <a:rPr lang="en-IN" altLang="en-US"/>
              <a:t>Employee Details</a:t>
            </a:r>
          </a:p>
          <a:p>
            <a:r>
              <a:rPr lang="en-IN" altLang="en-US"/>
              <a:t>User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Creating Attendance Entity:-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 Create an Entity: Attendance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Create a Attendance Repository interface and will make use of Spring Data JPA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a)Will have find By Employee Id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b) Add the Attendance details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c)  Will have delete Employee By Id method.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d)Will have find All Employee Attendance method.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Create a Attendance Service class and will expose all these services.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4. Finally, create a Attendance Rest Controller will have that code in backend program.</a:t>
            </a:r>
            <a:endParaRPr lang="en-US"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D1F3BB-5537-D0ED-73A9-1C30D50AD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7" y="943429"/>
            <a:ext cx="9508469" cy="53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3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/>
              <a:t>Creating Salary Entity:-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Create an Entity: Salary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2. Create a Salary Repository interface and will make use of Spring Data JPA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a)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Will have find By Employee Id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b) Add the Salary details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c) Will have delete Employee By Id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I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d) Will have find All Employee Salary method.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3. Create a Salary Service class and will expose all these services.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4. Finally, create a Salary Rest Controller will have that code in backend program.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8E0FEE-C80E-1C7D-400F-DD6D09FA6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5" y="898977"/>
            <a:ext cx="9510083" cy="53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17862"/>
      </p:ext>
    </p:extLst>
  </p:cSld>
  <p:clrMapOvr>
    <a:masterClrMapping/>
  </p:clrMapOvr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845</Words>
  <Application>Microsoft Office PowerPoint</Application>
  <PresentationFormat>Widescreen</PresentationFormat>
  <Paragraphs>119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SimSun</vt:lpstr>
      <vt:lpstr>Algerian</vt:lpstr>
      <vt:lpstr>Arial</vt:lpstr>
      <vt:lpstr>Arial MT</vt:lpstr>
      <vt:lpstr>Gear Drives</vt:lpstr>
      <vt:lpstr>Employee payroll management</vt:lpstr>
      <vt:lpstr>Team Members:-</vt:lpstr>
      <vt:lpstr>Introduction:</vt:lpstr>
      <vt:lpstr>Tools &amp; Technologies:-</vt:lpstr>
      <vt:lpstr>Java MicroServices Modules:-</vt:lpstr>
      <vt:lpstr>Creating Attendance Entity:-</vt:lpstr>
      <vt:lpstr>PowerPoint Presentation</vt:lpstr>
      <vt:lpstr>Creating Salary Entity:-</vt:lpstr>
      <vt:lpstr>PowerPoint Presentation</vt:lpstr>
      <vt:lpstr>Creating Leave Entity:-</vt:lpstr>
      <vt:lpstr>PowerPoint Presentation</vt:lpstr>
      <vt:lpstr>Creating WorkSchedule Entity:-</vt:lpstr>
      <vt:lpstr>PowerPoint Presentation</vt:lpstr>
      <vt:lpstr>Creating Employee Details Entity:-</vt:lpstr>
      <vt:lpstr>PowerPoint Presentation</vt:lpstr>
      <vt:lpstr>USER TABLE</vt:lpstr>
      <vt:lpstr>Configure Server:-</vt:lpstr>
      <vt:lpstr>PowerPoint Presentation</vt:lpstr>
      <vt:lpstr>PowerPoint Presentation</vt:lpstr>
      <vt:lpstr>PowerPoint Presentation</vt:lpstr>
      <vt:lpstr>Configure Client:-</vt:lpstr>
      <vt:lpstr>Eureka:-</vt:lpstr>
      <vt:lpstr>PowerPoint Presentation</vt:lpstr>
      <vt:lpstr>Service to Service:-</vt:lpstr>
      <vt:lpstr>PowerPoint Presentation</vt:lpstr>
      <vt:lpstr>Hystrix:-</vt:lpstr>
      <vt:lpstr>PowerPoint Presentation</vt:lpstr>
      <vt:lpstr>PowerPoint Presentation</vt:lpstr>
      <vt:lpstr>PowerPoint Presentation</vt:lpstr>
      <vt:lpstr>Docker </vt:lpstr>
      <vt:lpstr>All Docker Images (command :docker images)</vt:lpstr>
      <vt:lpstr>Docker Images Output : Admin Leaves</vt:lpstr>
      <vt:lpstr>Docker Images Output : Admin Workschedule</vt:lpstr>
      <vt:lpstr>Docker Images Output : Admin Salary</vt:lpstr>
      <vt:lpstr>Docker Images Output : Admin Attendance</vt:lpstr>
      <vt:lpstr>Docker Images Output : Employees</vt:lpstr>
      <vt:lpstr>Docker Images Output : User</vt:lpstr>
      <vt:lpstr>Docker Push</vt:lpstr>
      <vt:lpstr>Docker Repository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payroll management</dc:title>
  <dc:creator>Cheekoti Ramya</dc:creator>
  <cp:lastModifiedBy>LENOVO</cp:lastModifiedBy>
  <cp:revision>13</cp:revision>
  <dcterms:created xsi:type="dcterms:W3CDTF">2022-10-29T15:58:51Z</dcterms:created>
  <dcterms:modified xsi:type="dcterms:W3CDTF">2022-10-31T10:31:42Z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D7006B45D5DA4BA182F3B3F26899F85B</vt:lpwstr>
  </property>
  <property fmtid="{D5CDD505-2E9C-101B-9397-08002B2CF9AE}" pid="3" name="KSOProductBuildVer">
    <vt:lpwstr>1033-11.2.0.11210</vt:lpwstr>
  </property>
</Properties>
</file>